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0320" y="4176395"/>
            <a:ext cx="12507360" cy="196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SIMPLE MOVIE STREAMING WEBSITE WITH JAVA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272145"/>
            <a:ext cx="355444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GROUP 9 - 2SE1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6776" y="962025"/>
            <a:ext cx="355444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PNJ - CCIT FTUI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2174" y="2039515"/>
            <a:ext cx="15403653" cy="7218785"/>
          </a:xfrm>
          <a:custGeom>
            <a:avLst/>
            <a:gdLst/>
            <a:ahLst/>
            <a:cxnLst/>
            <a:rect r="r" b="b" t="t" l="l"/>
            <a:pathLst>
              <a:path h="7218785" w="15403653">
                <a:moveTo>
                  <a:pt x="0" y="0"/>
                </a:moveTo>
                <a:lnTo>
                  <a:pt x="15403652" y="0"/>
                </a:lnTo>
                <a:lnTo>
                  <a:pt x="15403652" y="7218785"/>
                </a:lnTo>
                <a:lnTo>
                  <a:pt x="0" y="721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0320" y="1010180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SEARCH BUTTON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2727" y="2095373"/>
            <a:ext cx="13722546" cy="6096253"/>
          </a:xfrm>
          <a:custGeom>
            <a:avLst/>
            <a:gdLst/>
            <a:ahLst/>
            <a:cxnLst/>
            <a:rect r="r" b="b" t="t" l="l"/>
            <a:pathLst>
              <a:path h="6096253" w="13722546">
                <a:moveTo>
                  <a:pt x="0" y="0"/>
                </a:moveTo>
                <a:lnTo>
                  <a:pt x="13722546" y="0"/>
                </a:lnTo>
                <a:lnTo>
                  <a:pt x="13722546" y="6096254"/>
                </a:lnTo>
                <a:lnTo>
                  <a:pt x="0" y="6096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0320" y="856489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ADMIN LOGIN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82727" y="8423910"/>
            <a:ext cx="13722546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Admin can login through the user form with the specified username and password format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32" y="2213487"/>
            <a:ext cx="14833337" cy="5860026"/>
          </a:xfrm>
          <a:custGeom>
            <a:avLst/>
            <a:gdLst/>
            <a:ahLst/>
            <a:cxnLst/>
            <a:rect r="r" b="b" t="t" l="l"/>
            <a:pathLst>
              <a:path h="5860026" w="14833337">
                <a:moveTo>
                  <a:pt x="0" y="0"/>
                </a:moveTo>
                <a:lnTo>
                  <a:pt x="14833336" y="0"/>
                </a:lnTo>
                <a:lnTo>
                  <a:pt x="14833336" y="5860026"/>
                </a:lnTo>
                <a:lnTo>
                  <a:pt x="0" y="5860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18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7332" y="8481060"/>
            <a:ext cx="1483333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On the admin page display, admin can add, edit, search and upload movies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90320" y="856489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ADMIN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0951" y="1793374"/>
            <a:ext cx="13186097" cy="6700253"/>
          </a:xfrm>
          <a:custGeom>
            <a:avLst/>
            <a:gdLst/>
            <a:ahLst/>
            <a:cxnLst/>
            <a:rect r="r" b="b" t="t" l="l"/>
            <a:pathLst>
              <a:path h="6700253" w="13186097">
                <a:moveTo>
                  <a:pt x="0" y="0"/>
                </a:moveTo>
                <a:lnTo>
                  <a:pt x="13186098" y="0"/>
                </a:lnTo>
                <a:lnTo>
                  <a:pt x="13186098" y="6700252"/>
                </a:lnTo>
                <a:lnTo>
                  <a:pt x="0" y="6700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0320" y="528320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ADMIN ADD MOVIES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50951" y="8750801"/>
            <a:ext cx="1318609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Admin can add Movies by Tittle, genre, etc. and the movie will save on database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0627" y="2154905"/>
            <a:ext cx="13246747" cy="5977190"/>
          </a:xfrm>
          <a:custGeom>
            <a:avLst/>
            <a:gdLst/>
            <a:ahLst/>
            <a:cxnLst/>
            <a:rect r="r" b="b" t="t" l="l"/>
            <a:pathLst>
              <a:path h="5977190" w="13246747">
                <a:moveTo>
                  <a:pt x="0" y="0"/>
                </a:moveTo>
                <a:lnTo>
                  <a:pt x="13246746" y="0"/>
                </a:lnTo>
                <a:lnTo>
                  <a:pt x="13246746" y="5977190"/>
                </a:lnTo>
                <a:lnTo>
                  <a:pt x="0" y="5977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0320" y="771716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ADMIN EDIT MOVIES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20627" y="8503570"/>
            <a:ext cx="1324674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On the admin page edit, admin can edit the title, genre, year and trailer if the movie doesn’t match each other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0320" y="4643120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092165" y="3215788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GROUP 9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9895" y="5027147"/>
            <a:ext cx="10063125" cy="207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Poppins"/>
              </a:rPr>
              <a:t>Aditya Farras Zaky Firmansyah</a:t>
            </a:r>
          </a:p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Poppins"/>
              </a:rPr>
              <a:t>Aurio Hendrianoko Rajaa</a:t>
            </a:r>
          </a:p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Poppins"/>
              </a:rPr>
              <a:t>Daffa Rifqi Nugroho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064504" y="2457052"/>
            <a:ext cx="12158993" cy="6839348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11415" r="0" b="-1141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890320" y="1057275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DATABASE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0534" y="2046745"/>
            <a:ext cx="12806933" cy="5689491"/>
          </a:xfrm>
          <a:custGeom>
            <a:avLst/>
            <a:gdLst/>
            <a:ahLst/>
            <a:cxnLst/>
            <a:rect r="r" b="b" t="t" l="l"/>
            <a:pathLst>
              <a:path h="5689491" w="12806933">
                <a:moveTo>
                  <a:pt x="0" y="0"/>
                </a:moveTo>
                <a:lnTo>
                  <a:pt x="12806932" y="0"/>
                </a:lnTo>
                <a:lnTo>
                  <a:pt x="12806932" y="5689491"/>
                </a:lnTo>
                <a:lnTo>
                  <a:pt x="0" y="568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0320" y="598310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LANDING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40534" y="8175632"/>
            <a:ext cx="1280693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In this landing page, we give user some sort of information about our website and a login button that will prompt the user into login form.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0627" y="2025251"/>
            <a:ext cx="13246747" cy="5884879"/>
          </a:xfrm>
          <a:custGeom>
            <a:avLst/>
            <a:gdLst/>
            <a:ahLst/>
            <a:cxnLst/>
            <a:rect r="r" b="b" t="t" l="l"/>
            <a:pathLst>
              <a:path h="5884879" w="13246747">
                <a:moveTo>
                  <a:pt x="0" y="0"/>
                </a:moveTo>
                <a:lnTo>
                  <a:pt x="13246746" y="0"/>
                </a:lnTo>
                <a:lnTo>
                  <a:pt x="13246746" y="5884878"/>
                </a:lnTo>
                <a:lnTo>
                  <a:pt x="0" y="5884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0320" y="529191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LOGIN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20596" y="8396775"/>
            <a:ext cx="1324674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This is a simple login form that will read the user information data.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0627" y="1557655"/>
            <a:ext cx="13246747" cy="6707992"/>
          </a:xfrm>
          <a:custGeom>
            <a:avLst/>
            <a:gdLst/>
            <a:ahLst/>
            <a:cxnLst/>
            <a:rect r="r" b="b" t="t" l="l"/>
            <a:pathLst>
              <a:path h="6707992" w="13246747">
                <a:moveTo>
                  <a:pt x="0" y="0"/>
                </a:moveTo>
                <a:lnTo>
                  <a:pt x="13246746" y="0"/>
                </a:lnTo>
                <a:lnTo>
                  <a:pt x="13246746" y="6707992"/>
                </a:lnTo>
                <a:lnTo>
                  <a:pt x="0" y="670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28792" y="8538210"/>
            <a:ext cx="13430416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In this simple sign up, we ask user to input their data to create an account.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90320" y="528320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SIGN UP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0627" y="2312821"/>
            <a:ext cx="13246747" cy="5884879"/>
          </a:xfrm>
          <a:custGeom>
            <a:avLst/>
            <a:gdLst/>
            <a:ahLst/>
            <a:cxnLst/>
            <a:rect r="r" b="b" t="t" l="l"/>
            <a:pathLst>
              <a:path h="5884879" w="13246747">
                <a:moveTo>
                  <a:pt x="0" y="0"/>
                </a:moveTo>
                <a:lnTo>
                  <a:pt x="13246746" y="0"/>
                </a:lnTo>
                <a:lnTo>
                  <a:pt x="13246746" y="5884878"/>
                </a:lnTo>
                <a:lnTo>
                  <a:pt x="0" y="5884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0320" y="1057275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SUBSCRIPTION DETAIL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8792" y="8538210"/>
            <a:ext cx="13430416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This is a subscription plan if the user want to see the detail of each subscription.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56" y="1848062"/>
            <a:ext cx="15992289" cy="7410238"/>
          </a:xfrm>
          <a:custGeom>
            <a:avLst/>
            <a:gdLst/>
            <a:ahLst/>
            <a:cxnLst/>
            <a:rect r="r" b="b" t="t" l="l"/>
            <a:pathLst>
              <a:path h="7410238" w="15992289">
                <a:moveTo>
                  <a:pt x="0" y="0"/>
                </a:moveTo>
                <a:lnTo>
                  <a:pt x="15992288" y="0"/>
                </a:lnTo>
                <a:lnTo>
                  <a:pt x="15992288" y="7410238"/>
                </a:lnTo>
                <a:lnTo>
                  <a:pt x="0" y="741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0320" y="528320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HOME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673" y="1609222"/>
            <a:ext cx="10439066" cy="7649078"/>
          </a:xfrm>
          <a:custGeom>
            <a:avLst/>
            <a:gdLst/>
            <a:ahLst/>
            <a:cxnLst/>
            <a:rect r="r" b="b" t="t" l="l"/>
            <a:pathLst>
              <a:path h="7649078" w="10439066">
                <a:moveTo>
                  <a:pt x="0" y="0"/>
                </a:moveTo>
                <a:lnTo>
                  <a:pt x="10439066" y="0"/>
                </a:lnTo>
                <a:lnTo>
                  <a:pt x="10439066" y="7649078"/>
                </a:lnTo>
                <a:lnTo>
                  <a:pt x="0" y="764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78739" y="1609222"/>
            <a:ext cx="5969588" cy="8677778"/>
          </a:xfrm>
          <a:custGeom>
            <a:avLst/>
            <a:gdLst/>
            <a:ahLst/>
            <a:cxnLst/>
            <a:rect r="r" b="b" t="t" l="l"/>
            <a:pathLst>
              <a:path h="8677778" w="5969588">
                <a:moveTo>
                  <a:pt x="0" y="0"/>
                </a:moveTo>
                <a:lnTo>
                  <a:pt x="5969588" y="0"/>
                </a:lnTo>
                <a:lnTo>
                  <a:pt x="5969588" y="8677778"/>
                </a:lnTo>
                <a:lnTo>
                  <a:pt x="0" y="867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90320" y="394970"/>
            <a:ext cx="1250736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999">
                <a:solidFill>
                  <a:srgbClr val="E50914"/>
                </a:solidFill>
                <a:latin typeface="Poppins Bold"/>
              </a:rPr>
              <a:t>HOME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DAFn67TqikM</dc:identifier>
  <dcterms:modified xsi:type="dcterms:W3CDTF">2011-08-01T06:04:30Z</dcterms:modified>
  <cp:revision>1</cp:revision>
  <dc:title>Black White Simple Minimalist Functional Interview Job Presentation Template</dc:title>
</cp:coreProperties>
</file>